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633</Words>
  <Application>Microsoft Office PowerPoint</Application>
  <PresentationFormat>عرض على الشاشة (3:4)‏</PresentationFormat>
  <Paragraphs>103</Paragraphs>
  <Slides>25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25</vt:i4>
      </vt:variant>
    </vt:vector>
  </HeadingPairs>
  <TitlesOfParts>
    <vt:vector size="26" baseType="lpstr">
      <vt:lpstr>Office Theme</vt:lpstr>
      <vt:lpstr>الشريحة 1</vt:lpstr>
      <vt:lpstr>Antidiuretic Hormone</vt:lpstr>
      <vt:lpstr>الشريحة 3</vt:lpstr>
      <vt:lpstr>الشريحة 4</vt:lpstr>
      <vt:lpstr>Antidiuretic Hormone</vt:lpstr>
      <vt:lpstr>الشريحة 6</vt:lpstr>
      <vt:lpstr>الشريحة 7</vt:lpstr>
      <vt:lpstr>Antidiuretic Hormone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Antidiuretic Hormone</vt:lpstr>
      <vt:lpstr>Vasopressin</vt:lpstr>
      <vt:lpstr>Desmopressin</vt:lpstr>
      <vt:lpstr>Desmopressin</vt:lpstr>
      <vt:lpstr>الشريحة 19</vt:lpstr>
      <vt:lpstr>Lypressin</vt:lpstr>
      <vt:lpstr>Terlipressin</vt:lpstr>
      <vt:lpstr>Felypressin</vt:lpstr>
      <vt:lpstr>الشريحة 23</vt:lpstr>
      <vt:lpstr>الشريحة 24</vt:lpstr>
      <vt:lpstr>الشريحة 25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user</cp:lastModifiedBy>
  <cp:revision>36</cp:revision>
  <dcterms:created xsi:type="dcterms:W3CDTF">2006-08-16T00:00:00Z</dcterms:created>
  <dcterms:modified xsi:type="dcterms:W3CDTF">2015-03-24T13:32:10Z</dcterms:modified>
</cp:coreProperties>
</file>